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01" r:id="rId2"/>
    <p:sldId id="1408" r:id="rId3"/>
    <p:sldId id="1409" r:id="rId4"/>
    <p:sldId id="1410" r:id="rId5"/>
    <p:sldId id="1411" r:id="rId6"/>
    <p:sldId id="141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59" y="2304945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387. PAI-IN SEM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Go and Work </a:t>
            </a:r>
          </a:p>
          <a:p>
            <a:r>
              <a:rPr lang="en-US" sz="1500" dirty="0"/>
              <a:t>Luka 14:23</a:t>
            </a:r>
          </a:p>
          <a:p>
            <a:r>
              <a:rPr lang="en-US" sz="1500" dirty="0"/>
              <a:t>Frances Hill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7958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Khutzep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3956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9923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3470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den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527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sot ding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tom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25358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387. PAI-IN SEM IN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2018-12-15T06:26:14Z</dcterms:modified>
</cp:coreProperties>
</file>